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60" r:id="rId5"/>
    <p:sldId id="269" r:id="rId6"/>
    <p:sldId id="270" r:id="rId7"/>
    <p:sldId id="271" r:id="rId8"/>
    <p:sldId id="262" r:id="rId9"/>
    <p:sldId id="265" r:id="rId10"/>
    <p:sldId id="266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900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6DE77D-21E3-43F6-999F-0E139169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831976"/>
            <a:ext cx="9068586" cy="1535838"/>
          </a:xfrm>
        </p:spPr>
        <p:txBody>
          <a:bodyPr/>
          <a:lstStyle/>
          <a:p>
            <a:r>
              <a:rPr lang="en-US" sz="1600" b="1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KIET Group of Institutions, Ghaziabad</a:t>
            </a:r>
            <a: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i="1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 SCIENCE DEPARTMENT</a:t>
            </a:r>
            <a:r>
              <a:rPr lang="en-IN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id: </a:t>
            </a:r>
            <a:r>
              <a:rPr lang="en-IN" sz="20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PCS23-52</a:t>
            </a: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DOMAIN: FULLSTACK+ML</a:t>
            </a:r>
            <a:br>
              <a:rPr lang="en-IN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C6C9656-3C36-4E28-B652-0F533DB6B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364" y="4682061"/>
            <a:ext cx="3184583" cy="609129"/>
          </a:xfrm>
        </p:spPr>
        <p:txBody>
          <a:bodyPr>
            <a:normAutofit fontScale="92500"/>
          </a:bodyPr>
          <a:lstStyle/>
          <a:p>
            <a:r>
              <a:rPr lang="en-US" sz="1200" dirty="0"/>
              <a:t>SUBMITTED </a:t>
            </a:r>
            <a:r>
              <a:rPr lang="en-US" sz="1200" dirty="0" smtClean="0"/>
              <a:t>BY:  </a:t>
            </a:r>
            <a:r>
              <a:rPr lang="en-US" sz="1200" dirty="0" err="1" smtClean="0"/>
              <a:t>Vikas</a:t>
            </a:r>
            <a:r>
              <a:rPr lang="en-US" sz="1200" dirty="0" smtClean="0"/>
              <a:t> </a:t>
            </a:r>
            <a:r>
              <a:rPr lang="en-US" sz="1200" dirty="0" err="1" smtClean="0"/>
              <a:t>Jindal</a:t>
            </a:r>
            <a:endParaRPr lang="en-US" sz="1200" dirty="0"/>
          </a:p>
          <a:p>
            <a:r>
              <a:rPr lang="en-US" sz="1200" dirty="0"/>
              <a:t>               </a:t>
            </a:r>
            <a:r>
              <a:rPr lang="en-US" sz="1200" dirty="0" smtClean="0"/>
              <a:t>                 </a:t>
            </a:r>
            <a:r>
              <a:rPr lang="en-US" sz="1200" dirty="0" err="1" smtClean="0"/>
              <a:t>Vishal</a:t>
            </a:r>
            <a:r>
              <a:rPr lang="en-US" sz="1200" dirty="0" smtClean="0"/>
              <a:t> </a:t>
            </a:r>
            <a:r>
              <a:rPr lang="en-US" sz="1200" dirty="0" err="1" smtClean="0"/>
              <a:t>Aggarwal</a:t>
            </a:r>
            <a:endParaRPr lang="en-US" sz="1200" dirty="0" smtClean="0"/>
          </a:p>
          <a:p>
            <a:r>
              <a:rPr lang="en-US" sz="1200" dirty="0" smtClean="0"/>
              <a:t>                           </a:t>
            </a:r>
            <a:r>
              <a:rPr lang="en-US" sz="1200" dirty="0" err="1" smtClean="0"/>
              <a:t>Vishal</a:t>
            </a:r>
            <a:r>
              <a:rPr lang="en-US" sz="1200" dirty="0" smtClean="0"/>
              <a:t> </a:t>
            </a:r>
            <a:r>
              <a:rPr lang="en-US" sz="1200" dirty="0" err="1" smtClean="0"/>
              <a:t>verma</a:t>
            </a:r>
            <a:endParaRPr lang="en-IN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60CC6C-FF28-4BB1-8BFE-3D33E480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59" y="2831976"/>
            <a:ext cx="1318041" cy="10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4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1BE33C-299F-41F4-9AC0-60E47D62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193041"/>
            <a:ext cx="11425646" cy="2306319"/>
          </a:xfrm>
        </p:spPr>
        <p:txBody>
          <a:bodyPr>
            <a:normAutofit/>
          </a:bodyPr>
          <a:lstStyle/>
          <a:p>
            <a:r>
              <a:rPr lang="en-US" sz="3200" dirty="0"/>
              <a:t>Receiver operating characteristic (ROC) movies, universal</a:t>
            </a:r>
            <a:br>
              <a:rPr lang="en-US" sz="3200" dirty="0"/>
            </a:br>
            <a:r>
              <a:rPr lang="en-US" sz="3200" dirty="0"/>
              <a:t>ROC (UROC) curves, and </a:t>
            </a:r>
            <a:r>
              <a:rPr lang="en-US" sz="3200" dirty="0" err="1"/>
              <a:t>coeffcient</a:t>
            </a:r>
            <a:r>
              <a:rPr lang="en-US" sz="3200" dirty="0"/>
              <a:t> of predictive ability (CPA)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F20AEE-6016-4EAE-919E-6E4DE882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86" y="1209040"/>
            <a:ext cx="11454674" cy="5222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500" dirty="0"/>
              <a:t> </a:t>
            </a:r>
            <a:endParaRPr lang="en-US" sz="3500" dirty="0"/>
          </a:p>
          <a:p>
            <a:pPr marL="0" indent="0">
              <a:buNone/>
            </a:pPr>
            <a:r>
              <a:rPr lang="en-US" sz="3500" dirty="0"/>
              <a:t>A</a:t>
            </a:r>
            <a:r>
              <a:rPr lang="en-US" sz="3500" dirty="0" smtClean="0"/>
              <a:t>lgorithm </a:t>
            </a:r>
            <a:r>
              <a:rPr lang="en-US" sz="3500" dirty="0"/>
              <a:t>for imbalanced data classification RB‐CCR: Radial‐Based Combined Cleaning and </a:t>
            </a:r>
            <a:r>
              <a:rPr lang="en-US" sz="3500" dirty="0" err="1" smtClean="0"/>
              <a:t>Resampling</a:t>
            </a:r>
            <a:r>
              <a:rPr lang="en-US" sz="3500" dirty="0" smtClean="0"/>
              <a:t> algorithm </a:t>
            </a:r>
            <a:r>
              <a:rPr lang="en-US" sz="3500" dirty="0"/>
              <a:t>for imbalanced data classification</a:t>
            </a:r>
          </a:p>
          <a:p>
            <a:pPr marL="0" indent="0" algn="ctr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A review on deep learning in medical image analysis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719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3F3B41-6F4A-4D26-BD1B-ACE09DCD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642594"/>
            <a:ext cx="10728960" cy="1371600"/>
          </a:xfrm>
        </p:spPr>
        <p:txBody>
          <a:bodyPr>
            <a:noAutofit/>
          </a:bodyPr>
          <a:lstStyle/>
          <a:p>
            <a:r>
              <a:rPr lang="en-US" sz="3200" dirty="0"/>
              <a:t>HFPQ: deep neural network compression by </a:t>
            </a:r>
            <a:r>
              <a:rPr lang="en-US" sz="3200" dirty="0" smtClean="0"/>
              <a:t>hardware-friendly pruning-quantization</a:t>
            </a:r>
            <a:endParaRPr lang="en-IN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7F0C05B-495C-42E1-9346-7EE9A678B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240" y="2631440"/>
            <a:ext cx="10728960" cy="3220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review of deep learning used in the </a:t>
            </a:r>
            <a:r>
              <a:rPr lang="en-US" sz="3200" dirty="0" err="1"/>
              <a:t>hyperspectral</a:t>
            </a:r>
            <a:r>
              <a:rPr lang="en-US" sz="3200" dirty="0"/>
              <a:t> </a:t>
            </a:r>
            <a:r>
              <a:rPr lang="en-US" sz="3200" dirty="0" smtClean="0"/>
              <a:t>image analysis </a:t>
            </a:r>
            <a:r>
              <a:rPr lang="en-US" sz="3200" dirty="0"/>
              <a:t>for agriculture</a:t>
            </a:r>
          </a:p>
        </p:txBody>
      </p:sp>
    </p:spTree>
    <p:extLst>
      <p:ext uri="{BB962C8B-B14F-4D97-AF65-F5344CB8AC3E}">
        <p14:creationId xmlns:p14="http://schemas.microsoft.com/office/powerpoint/2010/main" xmlns="" val="56097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10602686" cy="3749040"/>
          </a:xfrm>
        </p:spPr>
        <p:txBody>
          <a:bodyPr>
            <a:noAutofit/>
          </a:bodyPr>
          <a:lstStyle/>
          <a:p>
            <a:r>
              <a:rPr lang="en-US" dirty="0" smtClean="0"/>
              <a:t>Nowadays , large amount of data is available</a:t>
            </a:r>
            <a:br>
              <a:rPr lang="en-US" dirty="0" smtClean="0"/>
            </a:br>
            <a:r>
              <a:rPr lang="en-US" dirty="0" smtClean="0"/>
              <a:t>everywhere . Therefore , it is very important to analyze</a:t>
            </a:r>
            <a:br>
              <a:rPr lang="en-US" dirty="0" smtClean="0"/>
            </a:br>
            <a:r>
              <a:rPr lang="en-US" dirty="0" smtClean="0"/>
              <a:t>this data in order to extract some useful information</a:t>
            </a:r>
            <a:br>
              <a:rPr lang="en-US" dirty="0" smtClean="0"/>
            </a:br>
            <a:r>
              <a:rPr lang="en-US" dirty="0" smtClean="0"/>
              <a:t>and to develop an algorithm based on this analysis .</a:t>
            </a:r>
            <a:br>
              <a:rPr lang="en-US" dirty="0" smtClean="0"/>
            </a:br>
            <a:r>
              <a:rPr lang="en-US" dirty="0" smtClean="0"/>
              <a:t>This can be achieved through data mining and machine</a:t>
            </a:r>
            <a:br>
              <a:rPr lang="en-US" dirty="0" smtClean="0"/>
            </a:br>
            <a:r>
              <a:rPr lang="en-US" dirty="0" smtClean="0"/>
              <a:t>learning . Machine learning is an integral part of</a:t>
            </a:r>
            <a:br>
              <a:rPr lang="en-US" dirty="0" smtClean="0"/>
            </a:br>
            <a:r>
              <a:rPr lang="en-US" dirty="0" smtClean="0"/>
              <a:t>artificial intelligence , which is used to design</a:t>
            </a:r>
            <a:br>
              <a:rPr lang="en-US" dirty="0" smtClean="0"/>
            </a:br>
            <a:r>
              <a:rPr lang="en-US" dirty="0" smtClean="0"/>
              <a:t>algorithms based on the data trends and historical</a:t>
            </a:r>
            <a:br>
              <a:rPr lang="en-US" dirty="0" smtClean="0"/>
            </a:br>
            <a:r>
              <a:rPr lang="en-US" dirty="0" smtClean="0"/>
              <a:t>relationships between data . Machine learning is used in</a:t>
            </a:r>
            <a:br>
              <a:rPr lang="en-US" dirty="0" smtClean="0"/>
            </a:br>
            <a:r>
              <a:rPr lang="en-US" dirty="0" smtClean="0"/>
              <a:t>various fields such as bioinformatics , intrusion</a:t>
            </a:r>
            <a:br>
              <a:rPr lang="en-US" dirty="0" smtClean="0"/>
            </a:br>
            <a:r>
              <a:rPr lang="en-US" dirty="0" smtClean="0"/>
              <a:t>detection , Information retrieval , game playing ,</a:t>
            </a:r>
            <a:br>
              <a:rPr lang="en-US" dirty="0" smtClean="0"/>
            </a:br>
            <a:r>
              <a:rPr lang="en-US" dirty="0" smtClean="0"/>
              <a:t>marketing , malware detection , image </a:t>
            </a:r>
            <a:r>
              <a:rPr lang="en-US" dirty="0" err="1" smtClean="0"/>
              <a:t>deconvolution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 on . This paper presents the work done by</a:t>
            </a:r>
            <a:br>
              <a:rPr lang="en-US" dirty="0" smtClean="0"/>
            </a:br>
            <a:r>
              <a:rPr lang="en-US" dirty="0" smtClean="0"/>
              <a:t>various authors in the field of machine learning in</a:t>
            </a:r>
            <a:br>
              <a:rPr lang="en-US" dirty="0" smtClean="0"/>
            </a:br>
            <a:r>
              <a:rPr lang="en-US" dirty="0" smtClean="0"/>
              <a:t>various application areas 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2D4C41-F0A1-4DB4-A2BB-581BF999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56" y="892206"/>
            <a:ext cx="9703287" cy="50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674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4FC88F-8D9F-46ED-9C1E-444C604D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TITLE: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3628E-4EF7-415D-B32E-03E277C0D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2324470" cy="40208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Socially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56A457-4F02-47F8-8FFF-C8EF4348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14194"/>
            <a:ext cx="6553200" cy="4020845"/>
          </a:xfrm>
          <a:prstGeom prst="rect">
            <a:avLst/>
          </a:prstGeom>
        </p:spPr>
      </p:pic>
      <p:pic>
        <p:nvPicPr>
          <p:cNvPr id="14338" name="Picture 2" descr="4,000+ Free Social Media &amp; Facebook Images - Pixab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188" y="2010970"/>
            <a:ext cx="6563723" cy="4019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730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652CD1-9679-433A-942A-A3C87555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4CFCF8-C404-408E-9320-97D28E2AE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83080" cy="3931920"/>
          </a:xfrm>
        </p:spPr>
        <p:txBody>
          <a:bodyPr/>
          <a:lstStyle/>
          <a:p>
            <a:r>
              <a:rPr lang="en-US" dirty="0" smtClean="0"/>
              <a:t>Let's </a:t>
            </a:r>
            <a:r>
              <a:rPr lang="en-US" dirty="0" smtClean="0"/>
              <a:t>suppose you're living in a remote area with </a:t>
            </a:r>
            <a:r>
              <a:rPr lang="en-US" dirty="0" smtClean="0"/>
              <a:t>scarce </a:t>
            </a:r>
            <a:r>
              <a:rPr lang="en-US" dirty="0" smtClean="0"/>
              <a:t>population. What is one medium which can let you make connections with the rest of the world or can make you feel connected with everyone</a:t>
            </a:r>
            <a:r>
              <a:rPr lang="en-US" dirty="0" smtClean="0"/>
              <a:t>? </a:t>
            </a:r>
            <a:r>
              <a:rPr lang="en-US" dirty="0" smtClean="0"/>
              <a:t>In order to market your product or services what is one thing that can turn out to be the easiest and the cheapest </a:t>
            </a:r>
            <a:r>
              <a:rPr lang="en-US" dirty="0" smtClean="0"/>
              <a:t>solution? </a:t>
            </a:r>
            <a:r>
              <a:rPr lang="en-US" dirty="0" smtClean="0"/>
              <a:t>Name the medium which is used both the educational as well as recreational purpose?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008828-0A6D-47F7-AC8B-94D355BE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89" y="2080926"/>
            <a:ext cx="4226065" cy="33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43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3F3B41-6F4A-4D26-BD1B-ACE09DCD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AND LIBRARIES: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D57382C-FAAA-4FE3-B3F0-8390825C7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1. React JS</a:t>
            </a:r>
          </a:p>
          <a:p>
            <a:r>
              <a:rPr lang="en-US" dirty="0"/>
              <a:t>2. JavaScript (ES6)</a:t>
            </a:r>
          </a:p>
          <a:p>
            <a:r>
              <a:rPr lang="en-US" dirty="0"/>
              <a:t>2. SASS</a:t>
            </a:r>
          </a:p>
          <a:p>
            <a:r>
              <a:rPr lang="en-US" dirty="0"/>
              <a:t>3. Node JS</a:t>
            </a:r>
          </a:p>
          <a:p>
            <a:r>
              <a:rPr lang="en-US" dirty="0"/>
              <a:t>4. Express</a:t>
            </a:r>
          </a:p>
          <a:p>
            <a:r>
              <a:rPr lang="en-US" dirty="0"/>
              <a:t>5. MongoDB</a:t>
            </a:r>
          </a:p>
          <a:p>
            <a:r>
              <a:rPr lang="en-US" dirty="0"/>
              <a:t>6. Machine Learning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7F0C05B-495C-42E1-9346-7EE9A678B4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 React </a:t>
            </a:r>
            <a:r>
              <a:rPr lang="en-US" dirty="0" smtClean="0"/>
              <a:t>Libraries</a:t>
            </a:r>
            <a:endParaRPr lang="en-US" dirty="0"/>
          </a:p>
          <a:p>
            <a:r>
              <a:rPr lang="en-US" dirty="0" smtClean="0"/>
              <a:t>2</a:t>
            </a:r>
            <a:r>
              <a:rPr lang="en-US" dirty="0" smtClean="0"/>
              <a:t>. </a:t>
            </a:r>
            <a:r>
              <a:rPr lang="en-US" dirty="0"/>
              <a:t>React Router DOM and many more...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6097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Main page: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0286" y="1915887"/>
            <a:ext cx="11596914" cy="470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Log </a:t>
            </a:r>
            <a:r>
              <a:rPr lang="en-US" dirty="0" smtClean="0"/>
              <a:t>I</a:t>
            </a:r>
            <a:r>
              <a:rPr smtClean="0"/>
              <a:t>n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8514" y="2056961"/>
            <a:ext cx="11705772" cy="44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Profile section: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2685" y="2197496"/>
            <a:ext cx="11430001" cy="46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1BE33C-299F-41F4-9AC0-60E47D62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OUTCOME: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F20AEE-6016-4EAE-919E-6E4DE882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Showing </a:t>
            </a:r>
            <a:r>
              <a:rPr lang="en-US" dirty="0" smtClean="0"/>
              <a:t>Empathy and Kindness</a:t>
            </a:r>
          </a:p>
          <a:p>
            <a:pPr fontAlgn="base"/>
            <a:r>
              <a:rPr lang="en-US" dirty="0" smtClean="0"/>
              <a:t> Offering Support</a:t>
            </a:r>
          </a:p>
          <a:p>
            <a:pPr fontAlgn="base"/>
            <a:r>
              <a:rPr lang="en-US" dirty="0" smtClean="0"/>
              <a:t> Better Communication</a:t>
            </a:r>
          </a:p>
          <a:p>
            <a:pPr fontAlgn="base"/>
            <a:r>
              <a:rPr lang="en-US" dirty="0" smtClean="0"/>
              <a:t> Spreading News</a:t>
            </a:r>
          </a:p>
          <a:p>
            <a:pPr fontAlgn="base"/>
            <a:r>
              <a:rPr lang="en-US" dirty="0" smtClean="0"/>
              <a:t> Building a Business</a:t>
            </a:r>
          </a:p>
          <a:p>
            <a:pPr fontAlgn="base"/>
            <a:r>
              <a:rPr lang="en-US" dirty="0" smtClean="0"/>
              <a:t> Establishing Authority</a:t>
            </a:r>
          </a:p>
          <a:p>
            <a:pPr fontAlgn="base"/>
            <a:r>
              <a:rPr lang="en-US" dirty="0" smtClean="0"/>
              <a:t> Driving Traffic</a:t>
            </a:r>
          </a:p>
          <a:p>
            <a:pPr fontAlgn="base"/>
            <a:r>
              <a:rPr lang="en-US" dirty="0" smtClean="0"/>
              <a:t> Enhancing the Customer Experience</a:t>
            </a:r>
          </a:p>
          <a:p>
            <a:r>
              <a:rPr lang="en-US" dirty="0" smtClean="0"/>
              <a:t>Finding Your Voice</a:t>
            </a:r>
          </a:p>
          <a:p>
            <a:r>
              <a:rPr lang="en-US" dirty="0" smtClean="0"/>
              <a:t>Staying Connected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3719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610770-18DC-40B9-8C5F-A0C6EEA9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13360"/>
            <a:ext cx="11541760" cy="6309360"/>
          </a:xfrm>
        </p:spPr>
        <p:txBody>
          <a:bodyPr>
            <a:noAutofit/>
          </a:bodyPr>
          <a:lstStyle/>
          <a:p>
            <a:r>
              <a:rPr lang="en-US" sz="3200" dirty="0"/>
              <a:t>Performance Evaluation in Machine Learning:</a:t>
            </a:r>
            <a:br>
              <a:rPr lang="en-US" sz="3200" dirty="0"/>
            </a:br>
            <a:r>
              <a:rPr lang="en-US" sz="3200" dirty="0"/>
              <a:t>The Good, The Bad, The Ugly and The Way Forward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Reinforcement learning for robotic manipulation using</a:t>
            </a:r>
            <a:br>
              <a:rPr lang="en-US" sz="3200" dirty="0"/>
            </a:br>
            <a:r>
              <a:rPr lang="en-US" sz="3200" dirty="0"/>
              <a:t>simulated locomotion demonstrations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A taxonomy of weight learning methods for statistical</a:t>
            </a:r>
            <a:br>
              <a:rPr lang="en-US" sz="3200" dirty="0"/>
            </a:br>
            <a:r>
              <a:rPr lang="en-US" sz="3200" dirty="0"/>
              <a:t>relational learning</a:t>
            </a:r>
            <a:endParaRPr lang="en-IN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769257"/>
            <a:ext cx="5718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ahnschrift" pitchFamily="34" charset="0"/>
              </a:rPr>
              <a:t>Research Paper</a:t>
            </a:r>
            <a:endParaRPr lang="en-US" sz="4000" dirty="0"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4442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273</TotalTime>
  <Words>238</Words>
  <Application>Microsoft Office PowerPoint</Application>
  <PresentationFormat>Custom</PresentationFormat>
  <Paragraphs>51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Savon</vt:lpstr>
      <vt:lpstr>KIET Group of Institutions, Ghaziabad COMPUTER SCIENCE DEPARTMENT       project id: PCS23-52 DOMAIN: FULLSTACK+ML </vt:lpstr>
      <vt:lpstr>PROJECT TITLE:</vt:lpstr>
      <vt:lpstr>PROBLEM STATEMENT:</vt:lpstr>
      <vt:lpstr>TECHNOLOGIES AND LIBRARIES:</vt:lpstr>
      <vt:lpstr>Main page:</vt:lpstr>
      <vt:lpstr>Log In page</vt:lpstr>
      <vt:lpstr>Profile section:</vt:lpstr>
      <vt:lpstr>PROJECT OUTCOME:</vt:lpstr>
      <vt:lpstr>Performance Evaluation in Machine Learning: The Good, The Bad, The Ugly and The Way Forward  Reinforcement learning for robotic manipulation using simulated locomotion demonstrations  A taxonomy of weight learning methods for statistical relational learning</vt:lpstr>
      <vt:lpstr>Receiver operating characteristic (ROC) movies, universal ROC (UROC) curves, and coeffcient of predictive ability (CPA)</vt:lpstr>
      <vt:lpstr>HFPQ: deep neural network compression by hardware-friendly pruning-quantization</vt:lpstr>
      <vt:lpstr>Abstract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KIET Group of Institutions, Ghaziabad COMPUTER SCIENCE DEPARTMENT       project id: PCS23-49 DOMAIN: FULLSTACK+ML</dc:title>
  <dc:creator>tejasvichaudhary385@outlook.com</dc:creator>
  <cp:lastModifiedBy>Windows User</cp:lastModifiedBy>
  <cp:revision>16</cp:revision>
  <dcterms:created xsi:type="dcterms:W3CDTF">2021-11-27T15:12:33Z</dcterms:created>
  <dcterms:modified xsi:type="dcterms:W3CDTF">2022-09-29T07:30:26Z</dcterms:modified>
</cp:coreProperties>
</file>